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0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63" r:id="rId18"/>
    <p:sldId id="267" r:id="rId1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Simulations for neutrons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  <a:endParaRPr lang="en-US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  <a:endParaRPr lang="en-US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"/>
          <a:stretch/>
        </p:blipFill>
        <p:spPr bwMode="auto">
          <a:xfrm>
            <a:off x="381001" y="990600"/>
            <a:ext cx="332795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8081" y="1334768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</a:t>
              </a:r>
              <a:r>
                <a:rPr lang="en-US" dirty="0" smtClean="0"/>
                <a:t>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</a:t>
            </a:r>
            <a:r>
              <a:rPr lang="en-US" dirty="0" smtClean="0"/>
              <a:t>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  <a:endParaRPr lang="en-US" dirty="0" smtClean="0"/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54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05400" y="43165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600" y="4430800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  <a:endParaRPr lang="en-US" dirty="0" smtClean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16070" y="30592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3270" y="3173500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  <a:endParaRPr lang="en-US" i="1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  <a:endParaRPr lang="en-US" i="1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  <a:endParaRPr lang="en-US" sz="1400" i="1" dirty="0" smtClean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</a:t>
            </a:r>
            <a:r>
              <a:rPr lang="en-US" dirty="0" smtClean="0"/>
              <a:t>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</a:t>
            </a:r>
            <a:r>
              <a:rPr lang="en-US" dirty="0" smtClean="0">
                <a:sym typeface="Wingdings" panose="05000000000000000000" pitchFamily="2" charset="2"/>
              </a:rPr>
              <a:t>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</a:t>
            </a:r>
            <a:r>
              <a:rPr lang="en-US" dirty="0" smtClean="0"/>
              <a:t>instal</a:t>
            </a:r>
            <a:r>
              <a:rPr lang="en-US" dirty="0" smtClean="0"/>
              <a:t>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2312</TotalTime>
  <Words>851</Words>
  <Application>Microsoft Office PowerPoint</Application>
  <PresentationFormat>On-screen Show (4:3)</PresentationFormat>
  <Paragraphs>93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Reference and Guide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77</cp:revision>
  <dcterms:created xsi:type="dcterms:W3CDTF">2014-04-28T13:33:12Z</dcterms:created>
  <dcterms:modified xsi:type="dcterms:W3CDTF">2015-10-05T20:55:25Z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